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3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13"/>
    <p:restoredTop sz="94667"/>
  </p:normalViewPr>
  <p:slideViewPr>
    <p:cSldViewPr snapToGrid="0" showGuides="1">
      <p:cViewPr>
        <p:scale>
          <a:sx n="136" d="100"/>
          <a:sy n="136" d="100"/>
        </p:scale>
        <p:origin x="656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3347A-7A47-0C2B-0F80-2FDD527479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F9696B-A279-45AC-264C-057E455F7A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CB2C1-BB2F-F7AE-C277-E26214DB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DF85C-5FA8-6E46-2EA8-D4CCD7DDF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0B73F-C345-4109-B8C8-9B2F6123B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43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ADC11-1384-916F-62A2-DEC5B87B3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14795B-AFDD-974F-A6F5-7E60EC8A7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FDABC9-7398-B6C1-B8D3-F944E26BB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878CB-E68C-B5C6-A92F-AB690D4D8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82C23-D5C7-365E-3807-187A334F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739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B7DA15-A53C-C750-54E5-6F5A809ED2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8E5F4E-D071-630A-4D44-881BAB3C0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06593-C99D-487D-FDDD-B7CAF9A3B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D22F7-5F04-67F3-FA23-F9628F223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C9A16-ACCC-1BFC-DB2F-37AFFAF7D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06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D5790-7E35-59C9-7F8F-1B0112407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8C10F-867D-A7DF-4EAA-EA1EDE0CD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80AE7D-E74E-2381-C249-144F7CEEC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A1982-8EF2-2C53-E571-5E1D8ED2B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02AA8-B1C0-CA39-56A4-7AD344489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760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3C563-D7FD-804D-D656-B25D13C18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6FE87-2273-9CAA-1CAE-090DE988E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93F90-E967-1867-4A82-E4E75426F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06524-BD39-81D4-B87A-670B4D1DA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D163D-0F00-F54C-8541-78BC8812A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68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4DE00-BC91-38F4-574F-281464B45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59DBA-7541-56B4-CBCF-59A81FD473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CED50-B5EF-888C-2026-A2A75422D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382755-BB4B-14EB-EF02-9D604201D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F7E22D-4CC9-6102-511E-FCC876F2C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BE935-EF73-5661-4F68-E07C0A61F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92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38313-D84B-35EF-8B51-3F858217D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8D8F0-1B17-F30A-A4E9-F933421BE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C82DD3-8F03-1CEB-8F4B-B43E5FFD0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C0A12D-1F23-9AD1-26EA-B282A53917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44740F-C8FC-1193-4C44-5DCE0FAA8E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CB0D65-2F81-FE1C-5849-30B72994F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1D0AF1-DA52-9554-9AB1-09EDDC9B3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742918-0428-7F4A-93CF-A7F76CE0F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04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7EA7-9287-7D18-1002-0E048EAA0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3B9144-EF42-A250-6424-7FCD9845C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BC56DF-B7AC-9899-AF43-D916323C0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EC00D-20D3-7A9E-778A-884BBD958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673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0A3B4-5649-290F-A2B8-D252F02BC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7DC178-D3B4-B507-4D83-584B4DCF1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D2BB94-707D-C624-7F21-52B73F83B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063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41276-3425-810C-62C9-417769D7C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F1D35-852F-A2DC-D69C-34D3D4EC3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2B765A-A8D1-E5E7-CED9-92F7B91C6D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E37190-4074-EFB7-2B1A-445308609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D721F0-0BC1-21D2-DBE9-499C539F3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B47FF8-BEAF-DAEE-B89A-E1431476B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571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3F19-DA93-5844-3908-56B771C60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C5B5A5-3E10-5A11-E44A-6E2B3E6A26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1E255C-9D8A-9E58-3735-D2134A92B5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A5248A-C75B-61D8-33E1-E04DA4F8C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5C3F3A-C776-8F05-F8C5-29C9D3DBC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036DF-A7A2-CE1D-E934-C739D59EB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62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E7F7C1-08DE-99E5-CC24-C356F01A6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F8BA16-C395-C2CB-A022-CD11C0948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E7EFC8-20E7-3691-DE3E-81E912DB1B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CD6401-E1F3-3A46-A38E-4743E31D79A1}" type="datetimeFigureOut">
              <a:rPr lang="en-US" smtClean="0"/>
              <a:t>12/1/25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97285-96AF-3675-CEF6-E5A9E3A867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8682D-D3A3-2475-D677-3AC4B7AE4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78BBCF-B817-A443-B5AE-4A0AF2CA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981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oking up view of tall buildings&#10;&#10;AI-generated content may be incorrect.">
            <a:extLst>
              <a:ext uri="{FF2B5EF4-FFF2-40B4-BE49-F238E27FC236}">
                <a16:creationId xmlns:a16="http://schemas.microsoft.com/office/drawing/2014/main" id="{2EDBB71C-0349-79BB-50C9-B8A7ECB4D47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B44DA41-23F7-D7DF-14F5-59C72A8ED42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7000"/>
                  <a:alpha val="45119"/>
                </a:schemeClr>
              </a:gs>
              <a:gs pos="46000">
                <a:schemeClr val="accent1">
                  <a:lumMod val="97000"/>
                  <a:lumOff val="3000"/>
                  <a:alpha val="79749"/>
                </a:schemeClr>
              </a:gs>
              <a:gs pos="100000">
                <a:srgbClr val="3C302B">
                  <a:alpha val="60615"/>
                  <a:lumMod val="73000"/>
                </a:srgbClr>
              </a:gs>
            </a:gsLst>
            <a:lin ang="10800000" scaled="0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6868CE-7D28-5925-5036-9B1E4AEF55C8}"/>
              </a:ext>
            </a:extLst>
          </p:cNvPr>
          <p:cNvSpPr/>
          <p:nvPr/>
        </p:nvSpPr>
        <p:spPr>
          <a:xfrm>
            <a:off x="54187" y="72736"/>
            <a:ext cx="12083624" cy="455165"/>
          </a:xfrm>
          <a:prstGeom prst="rect">
            <a:avLst/>
          </a:prstGeom>
          <a:solidFill>
            <a:schemeClr val="tx2">
              <a:lumMod val="25000"/>
              <a:lumOff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95B49D-369C-347E-CA73-48E7CE4FB59E}"/>
              </a:ext>
            </a:extLst>
          </p:cNvPr>
          <p:cNvSpPr/>
          <p:nvPr/>
        </p:nvSpPr>
        <p:spPr>
          <a:xfrm>
            <a:off x="54187" y="615109"/>
            <a:ext cx="12083624" cy="600950"/>
          </a:xfrm>
          <a:prstGeom prst="rect">
            <a:avLst/>
          </a:prstGeom>
          <a:solidFill>
            <a:schemeClr val="tx2">
              <a:lumMod val="25000"/>
              <a:lumOff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CB258D-CC9B-DF68-4ADD-7AD0163D2E44}"/>
              </a:ext>
            </a:extLst>
          </p:cNvPr>
          <p:cNvSpPr/>
          <p:nvPr/>
        </p:nvSpPr>
        <p:spPr>
          <a:xfrm>
            <a:off x="54188" y="1303268"/>
            <a:ext cx="3253556" cy="2553482"/>
          </a:xfrm>
          <a:prstGeom prst="rect">
            <a:avLst/>
          </a:prstGeom>
          <a:solidFill>
            <a:schemeClr val="tx2">
              <a:lumMod val="25000"/>
              <a:lumOff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711AE7-2836-E99F-7E50-1F1D8DE614DD}"/>
              </a:ext>
            </a:extLst>
          </p:cNvPr>
          <p:cNvSpPr/>
          <p:nvPr/>
        </p:nvSpPr>
        <p:spPr>
          <a:xfrm>
            <a:off x="3447949" y="1303267"/>
            <a:ext cx="3254156" cy="3154433"/>
          </a:xfrm>
          <a:prstGeom prst="rect">
            <a:avLst/>
          </a:prstGeom>
          <a:solidFill>
            <a:schemeClr val="tx2">
              <a:lumMod val="25000"/>
              <a:lumOff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C2A2636-1B44-3621-BB8B-EAE27495CE4E}"/>
              </a:ext>
            </a:extLst>
          </p:cNvPr>
          <p:cNvSpPr/>
          <p:nvPr/>
        </p:nvSpPr>
        <p:spPr>
          <a:xfrm>
            <a:off x="6842313" y="1303268"/>
            <a:ext cx="5295499" cy="2240356"/>
          </a:xfrm>
          <a:prstGeom prst="rect">
            <a:avLst/>
          </a:prstGeom>
          <a:solidFill>
            <a:schemeClr val="tx2">
              <a:lumMod val="25000"/>
              <a:lumOff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EAF249-B5E9-C597-E650-BAE333EADAF8}"/>
              </a:ext>
            </a:extLst>
          </p:cNvPr>
          <p:cNvSpPr/>
          <p:nvPr/>
        </p:nvSpPr>
        <p:spPr>
          <a:xfrm>
            <a:off x="54187" y="3943959"/>
            <a:ext cx="3253555" cy="2841305"/>
          </a:xfrm>
          <a:prstGeom prst="rect">
            <a:avLst/>
          </a:prstGeom>
          <a:solidFill>
            <a:schemeClr val="tx2">
              <a:lumMod val="25000"/>
              <a:lumOff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A4A877-599D-F1C2-1922-19C911315345}"/>
              </a:ext>
            </a:extLst>
          </p:cNvPr>
          <p:cNvSpPr/>
          <p:nvPr/>
        </p:nvSpPr>
        <p:spPr>
          <a:xfrm>
            <a:off x="3447951" y="4544907"/>
            <a:ext cx="3254156" cy="2240356"/>
          </a:xfrm>
          <a:prstGeom prst="rect">
            <a:avLst/>
          </a:prstGeom>
          <a:solidFill>
            <a:schemeClr val="tx2">
              <a:lumMod val="25000"/>
              <a:lumOff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54C7D1-76CF-9504-08A1-BD575821A82A}"/>
              </a:ext>
            </a:extLst>
          </p:cNvPr>
          <p:cNvSpPr/>
          <p:nvPr/>
        </p:nvSpPr>
        <p:spPr>
          <a:xfrm>
            <a:off x="6842312" y="3630831"/>
            <a:ext cx="5295499" cy="3154433"/>
          </a:xfrm>
          <a:prstGeom prst="rect">
            <a:avLst/>
          </a:prstGeom>
          <a:solidFill>
            <a:schemeClr val="tx2">
              <a:lumMod val="25000"/>
              <a:lumOff val="75000"/>
              <a:alpha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4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Alfiya Ansari</dc:creator>
  <cp:lastModifiedBy>Alfiya Ansari</cp:lastModifiedBy>
  <cp:revision>2</cp:revision>
  <dcterms:created xsi:type="dcterms:W3CDTF">2025-12-01T17:54:24Z</dcterms:created>
  <dcterms:modified xsi:type="dcterms:W3CDTF">2025-12-01T18:12:15Z</dcterms:modified>
</cp:coreProperties>
</file>

<file path=docProps/thumbnail.jpeg>
</file>